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3" r:id="rId8"/>
    <p:sldId id="271" r:id="rId9"/>
    <p:sldId id="274" r:id="rId10"/>
    <p:sldId id="272" r:id="rId11"/>
    <p:sldId id="275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CC97E-94AB-449C-AB8E-A2BA608F6DFA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7FA99-FC39-4DE6-84F0-A2E2A638C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71875-DF07-4BED-8215-618B645B3F41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55BD6-0644-446E-812D-7B4AB33B7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524AD-4209-4EE6-A4B6-651F08BEC115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9B087-4BD1-4E62-8240-ECD9EFABB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696B8-8545-482A-BEDB-95F7F9D2EF0C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B3677-3694-4BBE-8124-AA1AAF916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1A253-8C16-420E-AFD0-4E541CF3D74C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DB1A3-ABDC-4900-9D70-3C614D4A4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6CC3D-7C51-4187-9840-503599D079CD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A5169-3EBD-4C6F-8A25-931D14C7D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FD70-BD46-4513-B2EA-7F6D1C9E4325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BCDB4-6AF6-4D4E-BB19-973415B0A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09F2-8585-41BB-A603-E90AB774D550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33353-9707-490A-BEE5-083F035AE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0E949-65AC-4EF3-B451-4D05723C8836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4FF1-9466-42F3-A952-4CF86D8E7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A5A2A-7F54-4474-A6D6-8367464B957B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1387-9841-479D-825D-8DC9858AF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F60E9-481F-49C3-BB60-92AB86EE42AD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C7376-5146-4BA9-B121-4568342B6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1CD8C3-7079-41C2-9D1C-18BC7D7625DE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475D43-F60D-4449-999D-A3E1B223F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ДЕТЯМ О ПРАВАХ ДЕТЕЙ</a:t>
            </a:r>
            <a:endParaRPr lang="ru-RU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65275" y="1600200"/>
            <a:ext cx="6013450" cy="4708525"/>
          </a:xfrm>
        </p:spPr>
      </p:pic>
    </p:spTree>
    <p:custDataLst>
      <p:tags r:id="rId1"/>
    </p:custDataLst>
  </p:cSld>
  <p:clrMapOvr>
    <a:masterClrMapping/>
  </p:clrMapOvr>
  <p:transition advTm="10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«Ребенок имеет право на образование»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Конвенция о правах ребенка. </a:t>
            </a:r>
          </a:p>
          <a:p>
            <a:pPr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Ч. 1. Ст. 28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214688"/>
            <a:ext cx="4141788" cy="22145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Подрос, взял я книжки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И пошёл я в первый класс.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В школу ходят все детишки -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Это право есть у нас.</a:t>
            </a:r>
          </a:p>
          <a:p>
            <a:endParaRPr lang="ru-RU" smtClean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" y="1643063"/>
            <a:ext cx="3857625" cy="4572000"/>
          </a:xfrm>
        </p:spPr>
      </p:pic>
    </p:spTree>
    <p:custDataLst>
      <p:tags r:id="rId1"/>
    </p:custDataLst>
  </p:cSld>
  <p:clrMapOvr>
    <a:masterClrMapping/>
  </p:clrMapOvr>
  <p:transition advTm="133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«Ребенок имеет право на отдых, досуг и культурную жизнь»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643063"/>
            <a:ext cx="4041775" cy="642937"/>
          </a:xfrm>
        </p:spPr>
        <p:txBody>
          <a:bodyPr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Конвенция о правах ребенка. </a:t>
            </a:r>
          </a:p>
          <a:p>
            <a:pPr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Ч. 1. Ст. 31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071813"/>
            <a:ext cx="4498975" cy="30543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Я могу свой детский праздник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Как и взрослый отмечать.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Если я проголодаюсь-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Пищу   вправе получать.</a:t>
            </a:r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571625"/>
            <a:ext cx="4040188" cy="4572000"/>
          </a:xfrm>
        </p:spPr>
      </p:pic>
    </p:spTree>
    <p:custDataLst>
      <p:tags r:id="rId1"/>
    </p:custDataLst>
  </p:cSld>
  <p:clrMapOvr>
    <a:masterClrMapping/>
  </p:clrMapOvr>
  <p:transition advTm="116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143800" cy="12144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 СЧАСТЬЯ И СОЛНЦА ВАМ, ДЕТИ!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3" y="2643188"/>
            <a:ext cx="4643437" cy="25717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Будь ты слабым или сильным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Белым, черным все равно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Ты родился быть счастливым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Это право всем дано.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 </a:t>
            </a:r>
          </a:p>
          <a:p>
            <a:endParaRPr lang="ru-RU" smtClean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714500"/>
            <a:ext cx="3686175" cy="4357688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500042"/>
            <a:ext cx="8229600" cy="36433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«… ребенком является каждое человеческое существо до достижения 18- летнего возраста…»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00438" y="4429125"/>
            <a:ext cx="5072062" cy="1214438"/>
          </a:xfrm>
        </p:spPr>
        <p:txBody>
          <a:bodyPr/>
          <a:lstStyle/>
          <a:p>
            <a:pPr algn="l"/>
            <a:r>
              <a:rPr lang="ru-RU" smtClean="0"/>
              <a:t>Конвенция о правах ребенка. </a:t>
            </a:r>
          </a:p>
          <a:p>
            <a:r>
              <a:rPr lang="ru-RU" smtClean="0"/>
              <a:t> Ч. 1. Ст. 1</a:t>
            </a:r>
          </a:p>
          <a:p>
            <a:pPr algn="l"/>
            <a:endParaRPr lang="ru-RU" smtClean="0"/>
          </a:p>
        </p:txBody>
      </p:sp>
    </p:spTree>
    <p:custDataLst>
      <p:tags r:id="rId1"/>
    </p:custDataLst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Международные документы о правах человека: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75" y="1643063"/>
            <a:ext cx="3357563" cy="4500562"/>
          </a:xfr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43500" y="1643063"/>
            <a:ext cx="3357563" cy="4500562"/>
          </a:xfrm>
        </p:spPr>
      </p:pic>
    </p:spTree>
    <p:custDataLst>
      <p:tags r:id="rId1"/>
    </p:custDataLst>
  </p:cSld>
  <p:clrMapOvr>
    <a:masterClrMapping/>
  </p:clrMapOvr>
  <p:transition advTm="91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588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«Ребенок с момента рождения имеет право на имя…»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Конвенция о правах ребенка. </a:t>
            </a:r>
          </a:p>
          <a:p>
            <a:pPr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Ч. 1. Ст. 7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071813"/>
            <a:ext cx="4041775" cy="305435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mtClean="0"/>
              <a:t>Только ты на свет родился,</a:t>
            </a:r>
          </a:p>
          <a:p>
            <a:pPr algn="just">
              <a:buFont typeface="Wingdings 2" pitchFamily="18" charset="2"/>
              <a:buNone/>
            </a:pPr>
            <a:r>
              <a:rPr lang="ru-RU" smtClean="0"/>
              <a:t>Право первое твое:</a:t>
            </a:r>
          </a:p>
          <a:p>
            <a:pPr algn="just">
              <a:buFont typeface="Wingdings 2" pitchFamily="18" charset="2"/>
              <a:buNone/>
            </a:pPr>
            <a:r>
              <a:rPr lang="ru-RU" smtClean="0"/>
              <a:t>Получи, чтоб им гордиться</a:t>
            </a:r>
          </a:p>
          <a:p>
            <a:pPr algn="just">
              <a:buFont typeface="Wingdings 2" pitchFamily="18" charset="2"/>
              <a:buNone/>
            </a:pPr>
            <a:r>
              <a:rPr lang="ru-RU" smtClean="0"/>
              <a:t>Имя личное свое.</a:t>
            </a:r>
          </a:p>
          <a:p>
            <a:endParaRPr lang="ru-RU" smtClean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643063"/>
            <a:ext cx="4040188" cy="4500562"/>
          </a:xfrm>
        </p:spPr>
      </p:pic>
    </p:spTree>
    <p:custDataLst>
      <p:tags r:id="rId1"/>
    </p:custDataLst>
  </p:cSld>
  <p:clrMapOvr>
    <a:masterClrMapping/>
  </p:clrMapOvr>
  <p:transition advTm="162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«Ребенок имеет право знать своих родителей и право на их заботу»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643063"/>
            <a:ext cx="4041775" cy="642937"/>
          </a:xfrm>
        </p:spPr>
        <p:txBody>
          <a:bodyPr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Конвенция о правах ребенка. </a:t>
            </a:r>
          </a:p>
          <a:p>
            <a:pPr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Ч. 1. Ст. 7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286125"/>
            <a:ext cx="4498975" cy="28400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Очень трудно самому,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жить на свете одному.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Правом с  Мамой жить и с Папой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Пользуйтесь везде ребята.</a:t>
            </a:r>
          </a:p>
          <a:p>
            <a:endParaRPr lang="ru-RU" smtClean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571625"/>
            <a:ext cx="4040188" cy="4572000"/>
          </a:xfrm>
        </p:spPr>
      </p:pic>
    </p:spTree>
    <p:custDataLst>
      <p:tags r:id="rId1"/>
    </p:custDataLst>
  </p:cSld>
  <p:clrMapOvr>
    <a:masterClrMapping/>
  </p:clrMapOvr>
  <p:transition advTm="125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«Ребенок имеет право свободно выражать свои взгляды»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714500"/>
            <a:ext cx="4041775" cy="785813"/>
          </a:xfrm>
        </p:spPr>
        <p:txBody>
          <a:bodyPr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Конвенция о правах ребенка. </a:t>
            </a:r>
          </a:p>
          <a:p>
            <a:pPr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Ч. 1. Ст. 12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071813"/>
            <a:ext cx="4041775" cy="30543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Есть еще такое право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помнить думать и творить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и другим свои раздумья,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если хочешь подарить.</a:t>
            </a:r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571625"/>
            <a:ext cx="4040188" cy="4572000"/>
          </a:xfrm>
        </p:spPr>
      </p:pic>
    </p:spTree>
    <p:custDataLst>
      <p:tags r:id="rId1"/>
    </p:custDataLst>
  </p:cSld>
  <p:clrMapOvr>
    <a:masterClrMapping/>
  </p:clrMapOvr>
  <p:transition advTm="102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«Ребенок имеет право на защиту от всех форм физического и психического насилия»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714500"/>
            <a:ext cx="4041775" cy="571500"/>
          </a:xfrm>
        </p:spPr>
        <p:txBody>
          <a:bodyPr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Конвенция о правах ребенка. </a:t>
            </a:r>
          </a:p>
          <a:p>
            <a:pPr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Ч. 1. Ст. 19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286125"/>
            <a:ext cx="4498975" cy="28400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Я росточком не доволен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И пока не так силен,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Но не смей мне делать больно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Есть у нас такой закон.</a:t>
            </a:r>
          </a:p>
          <a:p>
            <a:endParaRPr lang="ru-RU" smtClean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" y="1714500"/>
            <a:ext cx="3786188" cy="4429125"/>
          </a:xfrm>
        </p:spPr>
      </p:pic>
    </p:spTree>
    <p:custDataLst>
      <p:tags r:id="rId1"/>
    </p:custDataLst>
  </p:cSld>
  <p:clrMapOvr>
    <a:masterClrMapping/>
  </p:clrMapOvr>
  <p:transition advTm="117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«Ребенок имеет право на медицинскую помощь»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Конвенция о правах ребенка. </a:t>
            </a:r>
          </a:p>
          <a:p>
            <a:pPr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Ч. 1. Ст. 24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928938"/>
            <a:ext cx="4041775" cy="31972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Если жар, все тело ломит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И совсем не до игры,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То позвать  врача на помощь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Тоже право детворы.</a:t>
            </a:r>
          </a:p>
          <a:p>
            <a:endParaRPr lang="ru-RU" smtClean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75" y="1571625"/>
            <a:ext cx="3714750" cy="4572000"/>
          </a:xfrm>
        </p:spPr>
      </p:pic>
    </p:spTree>
    <p:custDataLst>
      <p:tags r:id="rId1"/>
    </p:custDataLst>
  </p:cSld>
  <p:clrMapOvr>
    <a:masterClrMapping/>
  </p:clrMapOvr>
  <p:transition advTm="132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«Ребенок имеет право пользоваться родным языком»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785938"/>
            <a:ext cx="4041775" cy="714375"/>
          </a:xfrm>
        </p:spPr>
        <p:txBody>
          <a:bodyPr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Конвенция о правах ребенка. </a:t>
            </a:r>
          </a:p>
          <a:p>
            <a:pPr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Ч. 1. Ст. 30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143250"/>
            <a:ext cx="4356100" cy="29829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Чтоб с наукой подружиться ,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С книжкой  в маленькой руке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Правом пользуюсь учиться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На родимом языке.</a:t>
            </a:r>
          </a:p>
          <a:p>
            <a:endParaRPr lang="ru-RU" sz="2300" smtClean="0"/>
          </a:p>
          <a:p>
            <a:endParaRPr lang="ru-RU" smtClean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571625"/>
            <a:ext cx="4040188" cy="4572000"/>
          </a:xfrm>
        </p:spPr>
      </p:pic>
    </p:spTree>
    <p:custDataLst>
      <p:tags r:id="rId1"/>
    </p:custDataLst>
  </p:cSld>
  <p:clrMapOvr>
    <a:masterClrMapping/>
  </p:clrMapOvr>
  <p:transition advTm="133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8|1.4|0.8|1|0.9|1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1.5|0.9|0.8|0.8|1|1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1.3|1.2|1.2|1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5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3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7|0.3|0.6|0.8|0.9|0.6|0.9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|0.8|0.6|0.8|0.9|0.7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|0.7|0.7|0.8|1.1|0.8|0.8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|0.8|0.5|0.8|0.8|0.6|0.6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0.7|0.7|1|0.7|0.7|0.7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9|0.5|0.7|0.8|0.9|0.8|0.7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306</TotalTime>
  <Words>394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ДЕТЯМ О ПРАВАХ ДЕТЕЙ</vt:lpstr>
      <vt:lpstr>«… ребенком является каждое человеческое существо до достижения 18- летнего возраста…»</vt:lpstr>
      <vt:lpstr>Международные документы о правах человека:</vt:lpstr>
      <vt:lpstr>  «Ребенок с момента рождения имеет право на имя…»  </vt:lpstr>
      <vt:lpstr>«Ребенок имеет право знать своих родителей и право на их заботу»</vt:lpstr>
      <vt:lpstr>«Ребенок имеет право свободно выражать свои взгляды»</vt:lpstr>
      <vt:lpstr>«Ребенок имеет право на защиту от всех форм физического и психического насилия»</vt:lpstr>
      <vt:lpstr>«Ребенок имеет право на медицинскую помощь»</vt:lpstr>
      <vt:lpstr>«Ребенок имеет право пользоваться родным языком»</vt:lpstr>
      <vt:lpstr>«Ребенок имеет право на образование»</vt:lpstr>
      <vt:lpstr>«Ребенок имеет право на отдых, досуг и культурную жизнь»</vt:lpstr>
      <vt:lpstr> СЧАСТЬЯ И СОЛНЦА ВАМ, ДЕТИ!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О ПРАВАХ ДЕТЕЙ</dc:title>
  <dc:creator>Дима</dc:creator>
  <cp:lastModifiedBy>Дима</cp:lastModifiedBy>
  <cp:revision>33</cp:revision>
  <dcterms:modified xsi:type="dcterms:W3CDTF">2017-10-22T19:27:50Z</dcterms:modified>
</cp:coreProperties>
</file>