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60" r:id="rId4"/>
    <p:sldId id="265" r:id="rId5"/>
    <p:sldId id="261" r:id="rId6"/>
    <p:sldId id="262" r:id="rId7"/>
    <p:sldId id="266" r:id="rId8"/>
    <p:sldId id="259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8436CD-2816-48B1-8B7A-B61E9EF8AEE3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E56443-31AD-4F54-AD09-F6BEF1B1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896544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Юрьевна,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 детский сад №110 г.Ярославль,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05064"/>
            <a:ext cx="295232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dsklyuch2.omr.obr55.ru/files/2014/12/665985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240511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воспитателя создать в группе условия для осуществления детских замыслов. Реализация проектов происходит через различные виды деятельности (творческую, экспериментальную, продуктивную).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edu.cap.ru/home/8831/konkurs_chten_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4326518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Результаты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372672" cy="5114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воспитателя: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того,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дети имели возможность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рассказать о своей работе, испытать чувство гордости за достижения, осмыслить результаты своей деятельности. В процессе своего выступления перед сверстниками, ребёнок приобретает навыки владения своей эмоциональной сферой и невербальными средствами общения (жесты, мимика и т.д.).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16kpspb.caduk.ru/images/l-9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6632"/>
            <a:ext cx="2927454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Подведение итогов– 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848872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Позиция педагога выстраивается поэтапно по мере развития исследовательских умений и нарастания самостоятельной деятельности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обучающе-организующей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первых этапах к направляющей и корректирующей к окончанию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проекта.Педагог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подводит итоги (выступает на педсовете, обобщает опыт работы).</a:t>
            </a:r>
          </a:p>
          <a:p>
            <a:endParaRPr lang="ru-RU" dirty="0"/>
          </a:p>
        </p:txBody>
      </p:sp>
      <p:pic>
        <p:nvPicPr>
          <p:cNvPr id="2050" name="Picture 2" descr="https://i.ytimg.com/vi/vtH0uX4Phj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3859200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7239000" cy="9361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3818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dou189.ucoz.ru/1380052302_sun-kopij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2857500" cy="301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Прое́кт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445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Латинский язык"/>
              </a:rPr>
              <a:t>лат.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i="1" dirty="0" smtClean="0">
                <a:latin typeface="Times New Roman" pitchFamily="18" charset="0"/>
                <a:cs typeface="Times New Roman" pitchFamily="18" charset="0"/>
              </a:rPr>
              <a:t>projectus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брошенный вперёд, выступающий, выдающийся вперёд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замысел, идея, образ, воплощённые в форму описания, обоснования расчётов, чертежей, раскрывающих сущность замысла и возможность его практической реализации.</a:t>
            </a:r>
          </a:p>
          <a:p>
            <a:endParaRPr lang="ru-RU" dirty="0"/>
          </a:p>
        </p:txBody>
      </p:sp>
      <p:pic>
        <p:nvPicPr>
          <p:cNvPr id="5" name="Рисунок 4" descr="http://madou278.ru/wp-content/uploads/2013/11/bdy-1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514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"метода проектов”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444680" cy="5258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состоит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такой организации образовательного процесса, при которой обучающиеся приобретают знания и умения, опыт творческой деятельности, эмоционально-ценностного отношения к действительности в процессе планирования и выполнения постепенно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усложняющихся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заданий,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имеющих не только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познавательную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прагматичную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ценность.</a:t>
            </a:r>
          </a:p>
        </p:txBody>
      </p:sp>
      <p:pic>
        <p:nvPicPr>
          <p:cNvPr id="11266" name="Picture 2" descr="http://materinstvo.ru/content/article_images/articles_10289/zanyatia-v-detskom-sadu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186887" cy="22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184576" cy="51869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Выбранная тема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«проецируется» на все образовательные области, предлагаемые ФГОС ДО и на все структурные единицы образовательного процесса, через различные виды детской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b-advice.com/wp-content/uploads/2013/07/1373549699_image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42917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/>
          <a:lstStyle/>
          <a:p>
            <a:pPr algn="r"/>
            <a:r>
              <a:rPr lang="ru-RU" dirty="0" smtClean="0"/>
              <a:t>Классификация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методу или виду деятельности, доминирующего в проекте: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исследовательский, творческий, приключенческий,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ролево-игровой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практико-ориентированный, информационный и пр.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содержательному аспекту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литературное творчество,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исследования, экологические, языковые (лингвистические), культурологические (страноведческие),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ролево-игровые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спортивные, географические, исторические, музыкальные.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характеру контактов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внутренний (локальный), региональный, международный и т. д.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персональный, парный, групповой.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продолжительности проведения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краткосрочный, долгосрочный, эпизодический.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steshka.ru/wp-content/uploads/2015/09/deti_igrayut_kartinki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760729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47525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подражательско-исполнительский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реализация которого возможна с детьми 3,5–5 лет. На этом этапе дети участвуют в проекте "на вторых ролях”, выполняют действия по прямому предложению взрослого или путём подражания ему, что не противоречит природе маленького ребёнка; в этом возрасте ещё существует потребность установить и сохранить положительное отношение к взрослому и подражать ему.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развивающий, он характерен для детей 5–6 лет, которые уже имеют опыт разнообразной совместной деятельности, могут согласовывать действия, оказывать друг другу помощь. Ребёнок уже реже обращается к взрослому с просьбами, активнее организует совместную деятельность со сверстниками. У детей развиваются самоконтроль и самооценка, они способны достаточно объективно оценивать как собственные поступки, так и поступки сверстников. В этом возрасте дети принимают проблему, уточняют цель, способны выбрать необходимые средства для достижения результата деятельности. Они не только проявляют готовность участвовать в проектах, предложенных взрослым, но и самостоятельно находят проблемы.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творческий, он характерен для детей 6–7 лет. Взрослому очень важно на этом этапе развивать и поддерживать творческую активность детей, создавать условия для самостоятельного определения детьми цели и содержания предстоящей деятельности, выбора способов работы над проектом и возможности организовать её.</a:t>
            </a:r>
          </a:p>
          <a:p>
            <a:endParaRPr lang="ru-RU" dirty="0"/>
          </a:p>
        </p:txBody>
      </p:sp>
      <p:pic>
        <p:nvPicPr>
          <p:cNvPr id="9218" name="Picture 2" descr="http://xn----7sbbh1bdcy6a6c7bwd.xn--p1ai/files/deti_igray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85184"/>
            <a:ext cx="6494547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94720" cy="15841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к организации проекта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разрабатывается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 инициативе участников.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является значимым для ближайшего и опосредованного окружения участников.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педагогически значим.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заранее спланирован, сконструирован, но вместе с тем допускает гибкость и изменения в ходе выполнения.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ориентирован на решение конкретной проблемы, его результат имеет потребителя. Цели проекта сужены до решаемой задачи.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реалистичен, ориентирован на имеющиеся в распоряжении организации- ресурсы. </a:t>
            </a:r>
          </a:p>
          <a:p>
            <a:endParaRPr lang="ru-RU" dirty="0"/>
          </a:p>
        </p:txBody>
      </p:sp>
      <p:pic>
        <p:nvPicPr>
          <p:cNvPr id="6146" name="Picture 2" descr="http://pdds30.edumsko.ru/uploads/3000/2886/section/264603/folder_2/54b73f1dbca87750fd7670818b27ac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3098192" cy="23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04279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результат. Механизм отслеживания результатов.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плана деятельности по достижению цели (рабочий план).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Ресурсы (фиксация имеющихся для реализации ресурсов и смета на приобретение необходимых материалов).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 (подготовительный, организационный, этап реализации, завершающий).</a:t>
            </a:r>
          </a:p>
          <a:p>
            <a:pPr>
              <a:lnSpc>
                <a:spcPct val="107000"/>
              </a:lnSpc>
              <a:spcAft>
                <a:spcPct val="0"/>
              </a:spcAft>
              <a:buFont typeface="Verdana" pitchFamily="34" charset="0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итогов.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http://proufu.ru/upload/medialibrary/598/59841b9ea2e6465733c59ce1bff86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6632"/>
            <a:ext cx="2762138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Выбор 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Задача педагога – осуществлять вместе с детьми выбор темы для более глубокого изучения, составить план познавательной деятельности. Один из способов введения в тему связан с использованием моделей "трёх вопросов”: Что знаю? Чего хочу узнать?, Как узнать?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s10509.vk.me/u11293105/144030611/x_011407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77072"/>
            <a:ext cx="4912534" cy="21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</TotalTime>
  <Words>506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Проектная деятельность в детском саду </vt:lpstr>
      <vt:lpstr> Прое́кт</vt:lpstr>
      <vt:lpstr>Суть "метода проектов”</vt:lpstr>
      <vt:lpstr>Слайд 4</vt:lpstr>
      <vt:lpstr>Классификация                      </vt:lpstr>
      <vt:lpstr>Возрастные особенности</vt:lpstr>
      <vt:lpstr>Требования к организации проекта  </vt:lpstr>
      <vt:lpstr>Структура проекта</vt:lpstr>
      <vt:lpstr>Выбор темы</vt:lpstr>
      <vt:lpstr>Реализация проекта </vt:lpstr>
      <vt:lpstr>Результаты проекта</vt:lpstr>
      <vt:lpstr>Подведение итогов– рефлексия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</dc:title>
  <dc:creator>Shirasaya</dc:creator>
  <cp:lastModifiedBy>Shirasaya</cp:lastModifiedBy>
  <cp:revision>29</cp:revision>
  <dcterms:created xsi:type="dcterms:W3CDTF">2016-04-24T16:34:34Z</dcterms:created>
  <dcterms:modified xsi:type="dcterms:W3CDTF">2016-05-02T12:00:47Z</dcterms:modified>
</cp:coreProperties>
</file>