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16B4A-2A9A-46C3-BA17-188B6CCC7FF8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4FDB5-134E-45F7-A657-BC6B88AB98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16B4A-2A9A-46C3-BA17-188B6CCC7FF8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4FDB5-134E-45F7-A657-BC6B88AB98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16B4A-2A9A-46C3-BA17-188B6CCC7FF8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4FDB5-134E-45F7-A657-BC6B88AB98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16B4A-2A9A-46C3-BA17-188B6CCC7FF8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4FDB5-134E-45F7-A657-BC6B88AB98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16B4A-2A9A-46C3-BA17-188B6CCC7FF8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4FDB5-134E-45F7-A657-BC6B88AB98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16B4A-2A9A-46C3-BA17-188B6CCC7FF8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4FDB5-134E-45F7-A657-BC6B88AB98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16B4A-2A9A-46C3-BA17-188B6CCC7FF8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4FDB5-134E-45F7-A657-BC6B88AB98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16B4A-2A9A-46C3-BA17-188B6CCC7FF8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4FDB5-134E-45F7-A657-BC6B88AB98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16B4A-2A9A-46C3-BA17-188B6CCC7FF8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4FDB5-134E-45F7-A657-BC6B88AB98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16B4A-2A9A-46C3-BA17-188B6CCC7FF8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4FDB5-134E-45F7-A657-BC6B88AB98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16B4A-2A9A-46C3-BA17-188B6CCC7FF8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4FDB5-134E-45F7-A657-BC6B88AB98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2716B4A-2A9A-46C3-BA17-188B6CCC7FF8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944FDB5-134E-45F7-A657-BC6B88AB98E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195736" y="1052736"/>
            <a:ext cx="5472608" cy="3024336"/>
          </a:xfrm>
        </p:spPr>
        <p:txBody>
          <a:bodyPr>
            <a:normAutofit/>
          </a:bodyPr>
          <a:lstStyle/>
          <a:p>
            <a:pPr algn="ctr"/>
            <a:r>
              <a:rPr lang="ru-RU" sz="7200" dirty="0">
                <a:solidFill>
                  <a:srgbClr val="00B050"/>
                </a:solidFill>
              </a:rPr>
              <a:t>Загадки            про  цветы</a:t>
            </a:r>
          </a:p>
        </p:txBody>
      </p:sp>
    </p:spTree>
    <p:extLst>
      <p:ext uri="{BB962C8B-B14F-4D97-AF65-F5344CB8AC3E}">
        <p14:creationId xmlns:p14="http://schemas.microsoft.com/office/powerpoint/2010/main" xmlns="" val="377420709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7704" y="404664"/>
            <a:ext cx="4950296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sz="2800" dirty="0" smtClean="0"/>
              <a:t>Белым шариком пушистым</a:t>
            </a:r>
          </a:p>
          <a:p>
            <a:r>
              <a:rPr lang="ru-RU" sz="2800" dirty="0" smtClean="0"/>
              <a:t>Я красуюсь в поле чистом.</a:t>
            </a:r>
          </a:p>
          <a:p>
            <a:r>
              <a:rPr lang="ru-RU" sz="2800" dirty="0" smtClean="0"/>
              <a:t>Дунул лёгкий ветерок -</a:t>
            </a:r>
          </a:p>
          <a:p>
            <a:r>
              <a:rPr lang="ru-RU" sz="2800" dirty="0" smtClean="0"/>
              <a:t>И остался стебелёк.</a:t>
            </a:r>
            <a:endParaRPr lang="ru-RU" sz="2800" dirty="0"/>
          </a:p>
        </p:txBody>
      </p:sp>
      <p:pic>
        <p:nvPicPr>
          <p:cNvPr id="1026" name="Picture 2" descr="C:\Documents and Settings\Admin\Мои документы\Мои рисунки\0c1f6e57baaf61a4ad606480ba08b81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852491"/>
            <a:ext cx="4894799" cy="367486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8727118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11760" y="260648"/>
            <a:ext cx="444624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Из луковки вырос, </a:t>
            </a:r>
          </a:p>
          <a:p>
            <a:r>
              <a:rPr lang="ru-RU" sz="2800" dirty="0" smtClean="0"/>
              <a:t>Но в пищу негож. </a:t>
            </a:r>
          </a:p>
          <a:p>
            <a:r>
              <a:rPr lang="ru-RU" sz="2800" dirty="0" smtClean="0"/>
              <a:t>На</a:t>
            </a:r>
            <a:r>
              <a:rPr lang="ru-RU" sz="3200" dirty="0" smtClean="0"/>
              <a:t> </a:t>
            </a:r>
            <a:r>
              <a:rPr lang="ru-RU" sz="2800" dirty="0" smtClean="0"/>
              <a:t>яркий</a:t>
            </a:r>
            <a:r>
              <a:rPr lang="ru-RU" sz="3200" dirty="0" smtClean="0"/>
              <a:t> </a:t>
            </a:r>
            <a:r>
              <a:rPr lang="ru-RU" sz="2800" dirty="0" smtClean="0"/>
              <a:t>стаканчик </a:t>
            </a:r>
          </a:p>
          <a:p>
            <a:r>
              <a:rPr lang="ru-RU" sz="2800" dirty="0" smtClean="0"/>
              <a:t>Цветок тот похож.</a:t>
            </a:r>
            <a:endParaRPr lang="ru-RU" sz="2800" dirty="0"/>
          </a:p>
        </p:txBody>
      </p:sp>
      <p:pic>
        <p:nvPicPr>
          <p:cNvPr id="2050" name="Picture 2" descr="C:\Documents and Settings\Admin\Мои документы\Мои рисунки\200710111720096241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21768" y="2780928"/>
            <a:ext cx="5826224" cy="364139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9052147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83768" y="188640"/>
            <a:ext cx="437423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Белые звоночки </a:t>
            </a:r>
          </a:p>
          <a:p>
            <a:r>
              <a:rPr lang="ru-RU" sz="2800" dirty="0" smtClean="0"/>
              <a:t>У меня в </a:t>
            </a:r>
            <a:r>
              <a:rPr lang="ru-RU" sz="2800" dirty="0" err="1" smtClean="0"/>
              <a:t>садочке</a:t>
            </a:r>
            <a:r>
              <a:rPr lang="ru-RU" sz="2800" dirty="0" smtClean="0"/>
              <a:t>, </a:t>
            </a:r>
          </a:p>
          <a:p>
            <a:r>
              <a:rPr lang="ru-RU" sz="2800" dirty="0" smtClean="0"/>
              <a:t>На зеленом стебельке </a:t>
            </a:r>
          </a:p>
          <a:p>
            <a:r>
              <a:rPr lang="ru-RU" sz="2800" dirty="0" smtClean="0"/>
              <a:t>Прячутся в тенёчке.</a:t>
            </a:r>
            <a:endParaRPr lang="ru-RU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66764" y="2348880"/>
            <a:ext cx="5208240" cy="390618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11137736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11760" y="332656"/>
            <a:ext cx="444624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Вот чудесные цветы -</a:t>
            </a:r>
          </a:p>
          <a:p>
            <a:r>
              <a:rPr lang="ru-RU" sz="2800" dirty="0" smtClean="0"/>
              <a:t>Небывалой красоты.</a:t>
            </a:r>
          </a:p>
          <a:p>
            <a:r>
              <a:rPr lang="ru-RU" sz="2800" dirty="0" smtClean="0"/>
              <a:t>Яркие, пахучие -</a:t>
            </a:r>
          </a:p>
          <a:p>
            <a:r>
              <a:rPr lang="ru-RU" sz="2800" dirty="0" smtClean="0"/>
              <a:t>Ай-ай-ай! Колючие!</a:t>
            </a:r>
            <a:endParaRPr lang="ru-RU" sz="2800" dirty="0"/>
          </a:p>
        </p:txBody>
      </p:sp>
      <p:pic>
        <p:nvPicPr>
          <p:cNvPr id="4098" name="Picture 2" descr="C:\Documents and Settings\Admin\Мои документы\Мои рисунки\102192543_100001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46002" y="2492896"/>
            <a:ext cx="6177755" cy="386220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2042853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71800" y="260648"/>
            <a:ext cx="40862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Эй, звоночки,</a:t>
            </a:r>
          </a:p>
          <a:p>
            <a:r>
              <a:rPr lang="ru-RU" sz="2800" dirty="0" smtClean="0"/>
              <a:t>Синий цвет, -</a:t>
            </a:r>
          </a:p>
          <a:p>
            <a:r>
              <a:rPr lang="ru-RU" sz="2800" dirty="0" smtClean="0"/>
              <a:t>С язычком,</a:t>
            </a:r>
          </a:p>
          <a:p>
            <a:r>
              <a:rPr lang="ru-RU" sz="2800" dirty="0" smtClean="0"/>
              <a:t>А звону нет!</a:t>
            </a:r>
            <a:endParaRPr lang="ru-RU" sz="2800" dirty="0"/>
          </a:p>
        </p:txBody>
      </p:sp>
      <p:pic>
        <p:nvPicPr>
          <p:cNvPr id="5122" name="Picture 2" descr="C:\Documents and Settings\Admin\Мои документы\Мои рисунки\25459083458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7378" y="2348880"/>
            <a:ext cx="5522121" cy="412318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2401854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83768" y="188640"/>
            <a:ext cx="43742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Посадили зернышко - </a:t>
            </a:r>
          </a:p>
          <a:p>
            <a:r>
              <a:rPr lang="ru-RU" sz="2400" dirty="0" smtClean="0"/>
              <a:t>Вырастили солнышко. </a:t>
            </a:r>
          </a:p>
          <a:p>
            <a:r>
              <a:rPr lang="ru-RU" sz="2400" dirty="0" smtClean="0"/>
              <a:t>Это солнышко сорвем - </a:t>
            </a:r>
          </a:p>
          <a:p>
            <a:r>
              <a:rPr lang="ru-RU" sz="2400" dirty="0" smtClean="0"/>
              <a:t>Много зерен соберем. </a:t>
            </a:r>
          </a:p>
          <a:p>
            <a:r>
              <a:rPr lang="ru-RU" sz="2400" dirty="0" smtClean="0"/>
              <a:t>А приедут гости - </a:t>
            </a:r>
          </a:p>
          <a:p>
            <a:r>
              <a:rPr lang="ru-RU" sz="2400" dirty="0" smtClean="0"/>
              <a:t>Им дадим по горсти.</a:t>
            </a:r>
            <a:endParaRPr lang="ru-RU" sz="2400" dirty="0"/>
          </a:p>
        </p:txBody>
      </p:sp>
      <p:pic>
        <p:nvPicPr>
          <p:cNvPr id="6146" name="Picture 2" descr="C:\Documents and Settings\Admin\Мои документы\Мои рисунки\1415667_36337-550x50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509095"/>
            <a:ext cx="5518894" cy="414124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6950954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11760" y="332656"/>
            <a:ext cx="444624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Много лепестков атласных -</a:t>
            </a:r>
          </a:p>
          <a:p>
            <a:r>
              <a:rPr lang="ru-RU" sz="2800" dirty="0" smtClean="0"/>
              <a:t>Желтых, белых, пестрых, красных.</a:t>
            </a:r>
          </a:p>
          <a:p>
            <a:r>
              <a:rPr lang="ru-RU" sz="2800" dirty="0" smtClean="0"/>
              <a:t>На меня ты погляди-ка,</a:t>
            </a:r>
          </a:p>
          <a:p>
            <a:r>
              <a:rPr lang="ru-RU" sz="2800" dirty="0" smtClean="0"/>
              <a:t>Называюсь я...</a:t>
            </a:r>
            <a:endParaRPr lang="ru-RU" sz="2800" dirty="0"/>
          </a:p>
        </p:txBody>
      </p:sp>
      <p:pic>
        <p:nvPicPr>
          <p:cNvPr id="7170" name="Picture 2" descr="C:\Documents and Settings\Admin\Мои документы\Мои рисунки\55335371_10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924944"/>
            <a:ext cx="5493990" cy="342981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9649850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99792" y="764704"/>
            <a:ext cx="388843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Стоят в поле сестрички -</a:t>
            </a:r>
          </a:p>
          <a:p>
            <a:r>
              <a:rPr lang="ru-RU" sz="2800" dirty="0" smtClean="0"/>
              <a:t>Жёлтый глазок,</a:t>
            </a:r>
          </a:p>
          <a:p>
            <a:r>
              <a:rPr lang="ru-RU" sz="2800" dirty="0" smtClean="0"/>
              <a:t>Белые реснички.</a:t>
            </a:r>
            <a:endParaRPr lang="ru-RU" sz="2800" dirty="0"/>
          </a:p>
        </p:txBody>
      </p:sp>
      <p:pic>
        <p:nvPicPr>
          <p:cNvPr id="8194" name="Picture 2" descr="C:\Documents and Settings\Admin\Мои документы\Мои рисунки\1506067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31876" y="2420888"/>
            <a:ext cx="5424264" cy="406819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2340411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ркет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21</TotalTime>
  <Words>134</Words>
  <Application>Microsoft Office PowerPoint</Application>
  <PresentationFormat>Экран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Паркет</vt:lpstr>
      <vt:lpstr>Загадки            про  цветы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Загадки            про  цветы</dc:title>
  <dc:creator>Admin</dc:creator>
  <cp:lastModifiedBy>ПК</cp:lastModifiedBy>
  <cp:revision>4</cp:revision>
  <dcterms:created xsi:type="dcterms:W3CDTF">2014-05-06T12:57:15Z</dcterms:created>
  <dcterms:modified xsi:type="dcterms:W3CDTF">2020-05-11T11:51:38Z</dcterms:modified>
</cp:coreProperties>
</file>