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83" r:id="rId5"/>
    <p:sldId id="259" r:id="rId6"/>
    <p:sldId id="260" r:id="rId7"/>
    <p:sldId id="261" r:id="rId8"/>
    <p:sldId id="293" r:id="rId9"/>
    <p:sldId id="262" r:id="rId10"/>
    <p:sldId id="282" r:id="rId11"/>
    <p:sldId id="263" r:id="rId12"/>
    <p:sldId id="264" r:id="rId13"/>
    <p:sldId id="285" r:id="rId14"/>
    <p:sldId id="286" r:id="rId15"/>
    <p:sldId id="287" r:id="rId16"/>
    <p:sldId id="291" r:id="rId17"/>
    <p:sldId id="292" r:id="rId18"/>
    <p:sldId id="279" r:id="rId19"/>
    <p:sldId id="289" r:id="rId20"/>
    <p:sldId id="280" r:id="rId21"/>
    <p:sldId id="290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82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AE6A-4DAB-4A76-A37B-041505263EE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915C-1460-4173-9546-3AC7A34F1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AE6A-4DAB-4A76-A37B-041505263EE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915C-1460-4173-9546-3AC7A34F1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AE6A-4DAB-4A76-A37B-041505263EE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915C-1460-4173-9546-3AC7A34F14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AE6A-4DAB-4A76-A37B-041505263EE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915C-1460-4173-9546-3AC7A34F14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AE6A-4DAB-4A76-A37B-041505263EE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915C-1460-4173-9546-3AC7A34F1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AE6A-4DAB-4A76-A37B-041505263EE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915C-1460-4173-9546-3AC7A34F14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AE6A-4DAB-4A76-A37B-041505263EE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915C-1460-4173-9546-3AC7A34F1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AE6A-4DAB-4A76-A37B-041505263EE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915C-1460-4173-9546-3AC7A34F1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AE6A-4DAB-4A76-A37B-041505263EE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915C-1460-4173-9546-3AC7A34F1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AE6A-4DAB-4A76-A37B-041505263EE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915C-1460-4173-9546-3AC7A34F14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AE6A-4DAB-4A76-A37B-041505263EE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915C-1460-4173-9546-3AC7A34F14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BD1AE6A-4DAB-4A76-A37B-041505263EE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0F1915C-1460-4173-9546-3AC7A34F14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080120"/>
          </a:xfrm>
        </p:spPr>
        <p:txBody>
          <a:bodyPr/>
          <a:lstStyle/>
          <a:p>
            <a:r>
              <a:rPr lang="ru-RU" smtClean="0"/>
              <a:t>Проект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1650521"/>
            <a:ext cx="1905000" cy="3672408"/>
          </a:xfrm>
          <a:prstGeom prst="rect">
            <a:avLst/>
          </a:prstGeom>
        </p:spPr>
      </p:pic>
      <p:pic>
        <p:nvPicPr>
          <p:cNvPr id="1026" name="Picture 2" descr="C:\Users\1\Desktop\pamyatnik-YAroslavu-Mudromu-2-225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7796" y="1628800"/>
            <a:ext cx="275430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4502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276872"/>
            <a:ext cx="6777317" cy="405981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– коммуникативная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 – эстетическая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Образовательные области:</a:t>
            </a:r>
            <a:r>
              <a:rPr lang="ru-RU" alt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7560840" cy="3508977"/>
          </a:xfrm>
        </p:spPr>
        <p:txBody>
          <a:bodyPr/>
          <a:lstStyle/>
          <a:p>
            <a:pPr indent="-342900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</a:t>
            </a:r>
          </a:p>
          <a:p>
            <a:pPr indent="-342900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</a:p>
          <a:p>
            <a:pPr indent="-342900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(рисование, лепка, конструирование)</a:t>
            </a:r>
          </a:p>
          <a:p>
            <a:pPr indent="-342900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Музыкальные занятия</a:t>
            </a:r>
          </a:p>
          <a:p>
            <a:pPr marL="0" indent="0"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7626" y="620688"/>
            <a:ext cx="74302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НОД детей:</a:t>
            </a:r>
          </a:p>
        </p:txBody>
      </p:sp>
    </p:spTree>
    <p:extLst>
      <p:ext uri="{BB962C8B-B14F-4D97-AF65-F5344CB8AC3E}">
        <p14:creationId xmlns:p14="http://schemas.microsoft.com/office/powerpoint/2010/main" xmlns="" val="3953435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76872"/>
            <a:ext cx="6777317" cy="427583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конспектов НОД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у детей первичных знаний о городе Ярославле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Предварительное информирование родителей (объявление, беседа)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методического материала (иллюстрации, загадки, пословицы, стихи, магниты)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Пополнение предметно-пространственной развивающей среды (подбор литературы в книжном уголке)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571" y="548680"/>
            <a:ext cx="6193420" cy="68588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 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187623" y="1404808"/>
            <a:ext cx="6777317" cy="5453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2808" lvl="8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92808" lvl="8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</a:t>
            </a:r>
          </a:p>
          <a:p>
            <a:pPr marL="1892808" lvl="8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92808" lvl="8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92808" lvl="8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92808" lvl="8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92808" lvl="8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883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492896"/>
            <a:ext cx="7776864" cy="547260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детьми (1 неделя):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 smtClean="0"/>
          </a:p>
          <a:p>
            <a:endParaRPr lang="ru-RU" sz="1700" dirty="0" smtClean="0"/>
          </a:p>
          <a:p>
            <a:endParaRPr lang="ru-RU" sz="1700" dirty="0"/>
          </a:p>
          <a:p>
            <a:endParaRPr lang="ru-RU" sz="1700" dirty="0"/>
          </a:p>
          <a:p>
            <a:endParaRPr lang="ru-RU" sz="1700" dirty="0" smtClean="0"/>
          </a:p>
          <a:p>
            <a:endParaRPr lang="ru-RU" sz="1700" dirty="0"/>
          </a:p>
          <a:p>
            <a:endParaRPr lang="ru-RU" sz="1700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4104456" cy="43204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 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2111557"/>
              </p:ext>
            </p:extLst>
          </p:nvPr>
        </p:nvGraphicFramePr>
        <p:xfrm>
          <a:off x="827584" y="2924944"/>
          <a:ext cx="7416824" cy="3628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5364596"/>
              </a:tblGrid>
              <a:tr h="4894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Дни недели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и содержание образовательной работы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7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 «Ярославль – мой родной город».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Чтение «История твоего города Ярославля»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7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Рисование «Моя улица».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Музыкальное занятие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«Прослушивание песен о городе Ярославле»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7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Библиотека.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Просмотр слайдов о князе Ярославе Мудром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7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Четверг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Рассматривание магнитов городов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«Золотого кольца».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«Азбука для маленьких ярославцев»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7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Разучивание стихов о Ярославле.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Чтение «Ярославль – город мастеров».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46396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76872"/>
            <a:ext cx="7488831" cy="79208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детьми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6858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0678057"/>
              </p:ext>
            </p:extLst>
          </p:nvPr>
        </p:nvGraphicFramePr>
        <p:xfrm>
          <a:off x="755576" y="2708920"/>
          <a:ext cx="7416824" cy="3628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5364596"/>
              </a:tblGrid>
              <a:tr h="4894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Дни недели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и содержание образовательной работы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7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 «Знакомство со знаменитыми людьми».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Рисование «Герб Ярославля»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7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Разучивание стихов о Ярославле. Чтение «Сказки, которые живут в Ярославле»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7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Заучивание стихов, песен о Ярославле. Лепка «Медведь с секирой»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7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Четверг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Отгадывание загадок о достопримечательностях города.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Музыка.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азучивание танца с картинками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Рисование «Достопримечательности города»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7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Подбор слов-синонимов «Город какой?»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«Пою я песню Ярославлю»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976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1259949"/>
              </p:ext>
            </p:extLst>
          </p:nvPr>
        </p:nvGraphicFramePr>
        <p:xfrm>
          <a:off x="899592" y="2132350"/>
          <a:ext cx="756084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5472608"/>
              </a:tblGrid>
              <a:tr h="350668">
                <a:tc>
                  <a:txBody>
                    <a:bodyPr/>
                    <a:lstStyle/>
                    <a:p>
                      <a:r>
                        <a:rPr lang="ru-RU" dirty="0" smtClean="0"/>
                        <a:t>Дни недели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и содержание образовательной работы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668">
                <a:tc>
                  <a:txBody>
                    <a:bodyPr/>
                    <a:lstStyle/>
                    <a:p>
                      <a:r>
                        <a:rPr lang="ru-RU" dirty="0" smtClean="0"/>
                        <a:t>Понедельник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 «Достопримечательности города»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Рисование «Церкви Ярославля»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668"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Музыкальное занятие «Разучивание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песен о Ярославле»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668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Аппликация «Наша улица»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«Сказки, которые живут в Ярославле»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668">
                <a:tc>
                  <a:txBody>
                    <a:bodyPr/>
                    <a:lstStyle/>
                    <a:p>
                      <a:r>
                        <a:rPr lang="ru-RU" dirty="0" smtClean="0"/>
                        <a:t>Четверг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Постановка «Легенда «Медвежий угол»»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668">
                <a:tc>
                  <a:txBody>
                    <a:bodyPr/>
                    <a:lstStyle/>
                    <a:p>
                      <a:r>
                        <a:rPr lang="ru-RU" dirty="0" smtClean="0"/>
                        <a:t>Пятница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Итоговая викторина о Ярославле.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стихов детьми о Ярославле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1700808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детьми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неделя):</a:t>
            </a:r>
          </a:p>
        </p:txBody>
      </p:sp>
    </p:spTree>
    <p:extLst>
      <p:ext uri="{BB962C8B-B14F-4D97-AF65-F5344CB8AC3E}">
        <p14:creationId xmlns:p14="http://schemas.microsoft.com/office/powerpoint/2010/main" xmlns="" val="414062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0261922"/>
              </p:ext>
            </p:extLst>
          </p:nvPr>
        </p:nvGraphicFramePr>
        <p:xfrm>
          <a:off x="841176" y="2420888"/>
          <a:ext cx="7560840" cy="280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5472608"/>
              </a:tblGrid>
              <a:tr h="35066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Дни недели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и содержание образовательной работы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66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 «Город промышленный и спортивный».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Рисование «Мои любимые места»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66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«История твоего города»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66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Просмотр слайдов о нашем городе.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66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Четверг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Рисование «Природа нашего края»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66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Выставка рисунков о нашем городе.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Досуг.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Встреча взрослых и детей «Ярославль – наш любимый город»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71650" y="1844824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детьми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неделя):</a:t>
            </a:r>
          </a:p>
        </p:txBody>
      </p:sp>
    </p:spTree>
    <p:extLst>
      <p:ext uri="{BB962C8B-B14F-4D97-AF65-F5344CB8AC3E}">
        <p14:creationId xmlns:p14="http://schemas.microsoft.com/office/powerpoint/2010/main" xmlns="" val="417862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908720"/>
            <a:ext cx="57606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родителями:</a:t>
            </a:r>
          </a:p>
          <a:p>
            <a:pPr marL="411480" indent="-342900"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магнитов о городах «Золотого кольца»</a:t>
            </a:r>
          </a:p>
          <a:p>
            <a:pPr marL="411480" indent="-342900"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досуга «Наш любимый город Ярославль»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3140968"/>
            <a:ext cx="3744416" cy="280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653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4362" y="3717032"/>
            <a:ext cx="4772412" cy="259228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творческих работ «Ярославль – наш любимый город»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литературы о Ярославле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Досуг «Ярославль – наш любимый город»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558948"/>
          </a:xfrm>
        </p:spPr>
        <p:txBody>
          <a:bodyPr>
            <a:no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Этапы реализации программы: </a:t>
            </a:r>
            <a:r>
              <a:rPr lang="ru-RU" alt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заключительный</a:t>
            </a:r>
            <a:r>
              <a:rPr lang="ru-RU" alt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60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92896"/>
            <a:ext cx="8280920" cy="1584175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получили знания о прошлом и настоящем города, познакомились с земляками, прославившими его.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620688"/>
            <a:ext cx="3312368" cy="54186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3429000"/>
            <a:ext cx="4680520" cy="311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7128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852936"/>
            <a:ext cx="8217477" cy="400506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 smtClean="0"/>
              <a:t>                                                                                  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Подготовили </a:t>
            </a:r>
          </a:p>
          <a:p>
            <a:pPr marL="68580" indent="0">
              <a:buNone/>
            </a:pPr>
            <a:r>
              <a:rPr lang="ru-RU"/>
              <a:t> </a:t>
            </a:r>
            <a:r>
              <a:rPr lang="ru-RU" smtClean="0"/>
              <a:t>                                                           </a:t>
            </a:r>
            <a:r>
              <a:rPr lang="ru-RU" smtClean="0"/>
              <a:t>  </a:t>
            </a:r>
            <a:r>
              <a:rPr lang="ru-RU" dirty="0" smtClean="0"/>
              <a:t>воспитатели</a:t>
            </a:r>
            <a:r>
              <a:rPr lang="ru-RU" dirty="0" smtClean="0"/>
              <a:t>: </a:t>
            </a:r>
            <a:r>
              <a:rPr lang="ru-RU" dirty="0" err="1" smtClean="0"/>
              <a:t>Кокнаева</a:t>
            </a:r>
            <a:r>
              <a:rPr lang="ru-RU" dirty="0" smtClean="0"/>
              <a:t> </a:t>
            </a:r>
            <a:r>
              <a:rPr lang="ru-RU" dirty="0" smtClean="0"/>
              <a:t>М.О.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Сорокина Н.Ю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учитель-логопед: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Лазуткина О.Н.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«Ярославль – город</a:t>
            </a:r>
            <a:r>
              <a:rPr lang="en-US" b="1" dirty="0"/>
              <a:t> </a:t>
            </a:r>
            <a:r>
              <a:rPr lang="ru-RU" b="1" dirty="0"/>
              <a:t>наш родной»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3872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3429000"/>
            <a:ext cx="2149492" cy="288032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одбор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 в книжном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уголке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магнитов городов «Золотого кольца»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620688"/>
            <a:ext cx="9144001" cy="1252728"/>
          </a:xfrm>
        </p:spPr>
        <p:txBody>
          <a:bodyPr>
            <a:no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Организация предметно-пространственной среды</a:t>
            </a:r>
            <a:br>
              <a:rPr lang="ru-RU" alt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3767298"/>
            <a:ext cx="3389362" cy="254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3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5839" y="836712"/>
            <a:ext cx="6637468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используемой литературы: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2860285"/>
            <a:ext cx="6888874" cy="3966517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М.А.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Нянковская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«Азбука для маленьких ярославцев». Академия развития 2007г. </a:t>
            </a:r>
          </a:p>
          <a:p>
            <a:pPr marL="457200" indent="-457200" algn="l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В.М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Волков. «Ярославль – город мастеров». Белый город. 2008г. </a:t>
            </a:r>
          </a:p>
          <a:p>
            <a:pPr marL="457200" indent="-457200" algn="l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Обнорская. «Сказки, которые живут в Ярославле». Цитата плюс, 2014г.</a:t>
            </a:r>
          </a:p>
          <a:p>
            <a:pPr marL="457200" indent="-457200" algn="l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мэрии города Ярославля. «Ярославль – любимый город мой», 2010г.</a:t>
            </a:r>
          </a:p>
          <a:p>
            <a:pPr marL="457200" indent="-457200" algn="l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«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Мурзилка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Город-красавец на Волге стоит. (История Ярославля в стихах и рисунках). Ярославль 2006г.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837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7984" y="3068960"/>
            <a:ext cx="4032448" cy="151216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Спасибо за внимание!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7875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492896"/>
            <a:ext cx="7920879" cy="453650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Неотъемлемой частью системы образования является воспитание у детей любви к Родине. Основы патриотизма начинают формироваться в дошкольном возрасте. Фундаментом патриотического воспитания рассматривается ознакомление дошкольников с родным краем.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692696"/>
            <a:ext cx="3528510" cy="6138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3096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61559" y="603123"/>
            <a:ext cx="7272808" cy="10623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Период реализации: </a:t>
            </a:r>
            <a:br>
              <a:rPr lang="ru-RU" alt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 2 по 30 ноября 2015 года</a:t>
            </a:r>
            <a:r>
              <a:rPr lang="ru-RU" alt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61559" y="3002876"/>
            <a:ext cx="7272808" cy="10623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Участники: </a:t>
            </a:r>
            <a:br>
              <a:rPr lang="ru-RU" alt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Дети подготовительной группы, родители, воспитатели, музыкальный руководитель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12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Углубили знания о родном городе (о прошлом и настоящем)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Освоили способы получения информации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Взаимодействуют со сверстниками и взрослыми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Демонстрируют бережное отношение к природе края.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264696" cy="64807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136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708920"/>
            <a:ext cx="7632848" cy="2304256"/>
          </a:xfrm>
        </p:spPr>
        <p:txBody>
          <a:bodyPr>
            <a:normAutofit/>
          </a:bodyPr>
          <a:lstStyle/>
          <a:p>
            <a:r>
              <a:rPr lang="ru-RU" dirty="0" smtClean="0"/>
              <a:t>Воспитание духовно-нравственных и патриотических чувств детей через ознакомление с историческим прошлым и настоящим родного города, достопримечательностями и знаменитыми земляками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620688"/>
            <a:ext cx="4752646" cy="397848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0640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04864"/>
            <a:ext cx="7704856" cy="5400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ближайшим окружением (территория детского сада, достопримечательности микрорайона).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прошлым и настоящим родного города с основными достопримечательностями, со знаменитыми земляками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4032566" cy="46985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900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познавательные способности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слуховое, зрительное восприятие, память, мелкую моторику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словарь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9747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564904"/>
            <a:ext cx="7704856" cy="525658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умение работать в коллективе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чувство гордости за своих земляков, которые прославили город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умение восхищаться красотой родного края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7024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764</TotalTime>
  <Words>749</Words>
  <Application>Microsoft Office PowerPoint</Application>
  <PresentationFormat>Экран (4:3)</PresentationFormat>
  <Paragraphs>150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Проект</vt:lpstr>
      <vt:lpstr>«Ярославль – город наш родной» </vt:lpstr>
      <vt:lpstr>Актуальность</vt:lpstr>
      <vt:lpstr>Слайд 4</vt:lpstr>
      <vt:lpstr>Ожидаемые результаты</vt:lpstr>
      <vt:lpstr>Цель проекта</vt:lpstr>
      <vt:lpstr>Задачи проекта</vt:lpstr>
      <vt:lpstr>Слайд 8</vt:lpstr>
      <vt:lpstr>Слайд 9</vt:lpstr>
      <vt:lpstr>Образовательные области: </vt:lpstr>
      <vt:lpstr>Слайд 11</vt:lpstr>
      <vt:lpstr>Этапы реализации проекта: </vt:lpstr>
      <vt:lpstr>Основной этап </vt:lpstr>
      <vt:lpstr>Слайд 14</vt:lpstr>
      <vt:lpstr>Слайд 15</vt:lpstr>
      <vt:lpstr>Слайд 16</vt:lpstr>
      <vt:lpstr>Слайд 17</vt:lpstr>
      <vt:lpstr>Этапы реализации программы: заключительный </vt:lpstr>
      <vt:lpstr>Заключение</vt:lpstr>
      <vt:lpstr>Организация предметно-пространственной среды </vt:lpstr>
      <vt:lpstr>Список используемой литературы: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земля - наш дом</dc:title>
  <dc:creator>admin</dc:creator>
  <cp:lastModifiedBy>simple</cp:lastModifiedBy>
  <cp:revision>91</cp:revision>
  <dcterms:created xsi:type="dcterms:W3CDTF">2013-06-15T05:39:38Z</dcterms:created>
  <dcterms:modified xsi:type="dcterms:W3CDTF">2016-08-22T11:11:58Z</dcterms:modified>
</cp:coreProperties>
</file>